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7"/>
  </p:notesMasterIdLst>
  <p:handoutMasterIdLst>
    <p:handoutMasterId r:id="rId18"/>
  </p:handoutMasterIdLst>
  <p:sldIdLst>
    <p:sldId id="258" r:id="rId3"/>
    <p:sldId id="259" r:id="rId4"/>
    <p:sldId id="270" r:id="rId5"/>
    <p:sldId id="271" r:id="rId6"/>
    <p:sldId id="266" r:id="rId7"/>
    <p:sldId id="272" r:id="rId8"/>
    <p:sldId id="273" r:id="rId9"/>
    <p:sldId id="265" r:id="rId10"/>
    <p:sldId id="274" r:id="rId11"/>
    <p:sldId id="275" r:id="rId12"/>
    <p:sldId id="276" r:id="rId13"/>
    <p:sldId id="260" r:id="rId14"/>
    <p:sldId id="264" r:id="rId15"/>
    <p:sldId id="27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1776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after 2 weeks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1"/>
                <c:pt idx="0">
                  <c:v>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23C1-45BC-BAC4-5F9EF2BEC20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after 2 months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1"/>
                <c:pt idx="0">
                  <c:v>12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23C1-45BC-BAC4-5F9EF2BEC20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after 3 months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1"/>
                <c:pt idx="0">
                  <c:v>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23C1-45BC-BAC4-5F9EF2BEC2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366453824"/>
        <c:axId val="-1366453280"/>
      </c:barChart>
      <c:catAx>
        <c:axId val="-13664538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66453280"/>
        <c:crosses val="autoZero"/>
        <c:auto val="1"/>
        <c:lblAlgn val="ctr"/>
        <c:lblOffset val="100"/>
        <c:noMultiLvlLbl val="0"/>
      </c:catAx>
      <c:valAx>
        <c:axId val="-13664532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66453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shortage of time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1"/>
                <c:pt idx="0">
                  <c:v>20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A7D7-4DE0-BE15-6B17671B5A4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Other 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1"/>
                <c:pt idx="0">
                  <c:v>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A7D7-4DE0-BE15-6B17671B5A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366457632"/>
        <c:axId val="-1366461984"/>
        <c:extLst xmlns:c16r2="http://schemas.microsoft.com/office/drawing/2015/06/chart"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 xmlns:c16r2="http://schemas.microsoft.com/office/drawing/2015/06/chart"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Column1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6r2="http://schemas.microsoft.com/office/drawing/2015/06/chart"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1"/>
                      <c:pt idx="0">
                        <c:v>Category 1</c:v>
                      </c:pt>
                    </c:strCache>
                  </c:strRef>
                </c:cat>
                <c:val>
                  <c:numRef>
                    <c:extLst xmlns:c16r2="http://schemas.microsoft.com/office/drawing/2015/06/chart">
                      <c:ext uri="{02D57815-91ED-43cb-92C2-25804820EDAC}">
                        <c15:formulaRef>
                          <c15:sqref>Sheet1!$D$2:$D$5</c15:sqref>
                        </c15:formulaRef>
                      </c:ext>
                    </c:extLst>
                    <c:numCache>
                      <c:formatCode>General</c:formatCode>
                      <c:ptCount val="1"/>
                    </c:numCache>
                  </c:numRef>
                </c:val>
                <c:extLst xmlns:c16r2="http://schemas.microsoft.com/office/drawing/2015/06/chart">
                  <c:ext xmlns:c16="http://schemas.microsoft.com/office/drawing/2014/chart" uri="{C3380CC4-5D6E-409C-BE32-E72D297353CC}">
                    <c16:uniqueId val="{00000002-A7D7-4DE0-BE15-6B17671B5A4D}"/>
                  </c:ext>
                </c:extLst>
              </c15:ser>
            </c15:filteredBarSeries>
          </c:ext>
        </c:extLst>
      </c:barChart>
      <c:catAx>
        <c:axId val="-1366457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66461984"/>
        <c:crosses val="autoZero"/>
        <c:auto val="1"/>
        <c:lblAlgn val="ctr"/>
        <c:lblOffset val="100"/>
        <c:noMultiLvlLbl val="0"/>
      </c:catAx>
      <c:valAx>
        <c:axId val="-1366461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66457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Sheet1!$B$2:$B$5</c:f>
              <c:numCache>
                <c:formatCode>0.00%</c:formatCode>
                <c:ptCount val="1"/>
                <c:pt idx="0">
                  <c:v>0.68799999999999994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59B7-4192-914F-069E29F83B9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Sheet1!$C$2:$C$5</c:f>
              <c:numCache>
                <c:formatCode>0.00%</c:formatCode>
                <c:ptCount val="1"/>
                <c:pt idx="0">
                  <c:v>0.313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59B7-4192-914F-069E29F83B9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366451104"/>
        <c:axId val="-1366456000"/>
        <c:extLst xmlns:c16r2="http://schemas.microsoft.com/office/drawing/2015/06/chart"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 xmlns:c16r2="http://schemas.microsoft.com/office/drawing/2015/06/chart"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Column1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6r2="http://schemas.microsoft.com/office/drawing/2015/06/chart"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1"/>
                      <c:pt idx="0">
                        <c:v>Category 1</c:v>
                      </c:pt>
                    </c:strCache>
                  </c:strRef>
                </c:cat>
                <c:val>
                  <c:numRef>
                    <c:extLst xmlns:c16r2="http://schemas.microsoft.com/office/drawing/2015/06/chart">
                      <c:ext uri="{02D57815-91ED-43cb-92C2-25804820EDAC}">
                        <c15:formulaRef>
                          <c15:sqref>Sheet1!$D$2:$D$5</c15:sqref>
                        </c15:formulaRef>
                      </c:ext>
                    </c:extLst>
                    <c:numCache>
                      <c:formatCode>General</c:formatCode>
                      <c:ptCount val="1"/>
                    </c:numCache>
                  </c:numRef>
                </c:val>
                <c:extLst xmlns:c16r2="http://schemas.microsoft.com/office/drawing/2015/06/chart">
                  <c:ext xmlns:c16="http://schemas.microsoft.com/office/drawing/2014/chart" uri="{C3380CC4-5D6E-409C-BE32-E72D297353CC}">
                    <c16:uniqueId val="{00000002-59B7-4192-914F-069E29F83B99}"/>
                  </c:ext>
                </c:extLst>
              </c15:ser>
            </c15:filteredBarSeries>
          </c:ext>
        </c:extLst>
      </c:barChart>
      <c:catAx>
        <c:axId val="-13664511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66456000"/>
        <c:crosses val="autoZero"/>
        <c:auto val="1"/>
        <c:lblAlgn val="ctr"/>
        <c:lblOffset val="100"/>
        <c:noMultiLvlLbl val="0"/>
      </c:catAx>
      <c:valAx>
        <c:axId val="-13664560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664511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smart phone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1"/>
                <c:pt idx="0">
                  <c:v>mobile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1"/>
                <c:pt idx="0">
                  <c:v>0.9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D96C-4055-A6FD-A30518998D2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feature phone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1"/>
                <c:pt idx="0">
                  <c:v>mobile</c:v>
                </c:pt>
              </c:strCache>
            </c:strRef>
          </c:cat>
          <c:val>
            <c:numRef>
              <c:f>Sheet1!$C$2:$C$5</c:f>
              <c:numCache>
                <c:formatCode>0%</c:formatCode>
                <c:ptCount val="1"/>
                <c:pt idx="0">
                  <c:v>0.1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D96C-4055-A6FD-A30518998D2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366458720"/>
        <c:axId val="-1366458176"/>
        <c:extLst xmlns:c16r2="http://schemas.microsoft.com/office/drawing/2015/06/chart"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 xmlns:c16r2="http://schemas.microsoft.com/office/drawing/2015/06/chart"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Column1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6r2="http://schemas.microsoft.com/office/drawing/2015/06/chart"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1"/>
                      <c:pt idx="0">
                        <c:v>mobile</c:v>
                      </c:pt>
                    </c:strCache>
                  </c:strRef>
                </c:cat>
                <c:val>
                  <c:numRef>
                    <c:extLst xmlns:c16r2="http://schemas.microsoft.com/office/drawing/2015/06/chart">
                      <c:ext uri="{02D57815-91ED-43cb-92C2-25804820EDAC}">
                        <c15:formulaRef>
                          <c15:sqref>Sheet1!$D$2:$D$5</c15:sqref>
                        </c15:formulaRef>
                      </c:ext>
                    </c:extLst>
                    <c:numCache>
                      <c:formatCode>General</c:formatCode>
                      <c:ptCount val="1"/>
                    </c:numCache>
                  </c:numRef>
                </c:val>
                <c:extLst xmlns:c16r2="http://schemas.microsoft.com/office/drawing/2015/06/chart">
                  <c:ext xmlns:c16="http://schemas.microsoft.com/office/drawing/2014/chart" uri="{C3380CC4-5D6E-409C-BE32-E72D297353CC}">
                    <c16:uniqueId val="{00000002-D96C-4055-A6FD-A30518998D2D}"/>
                  </c:ext>
                </c:extLst>
              </c15:ser>
            </c15:filteredBarSeries>
          </c:ext>
        </c:extLst>
      </c:barChart>
      <c:catAx>
        <c:axId val="-13664587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66458176"/>
        <c:crosses val="autoZero"/>
        <c:auto val="1"/>
        <c:lblAlgn val="ctr"/>
        <c:lblOffset val="100"/>
        <c:noMultiLvlLbl val="0"/>
      </c:catAx>
      <c:valAx>
        <c:axId val="-1366458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664587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1"/>
                <c:pt idx="0">
                  <c:v>applications usage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1"/>
                <c:pt idx="0">
                  <c:v>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DF80-4582-84B6-8D4BAFEF437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1"/>
                <c:pt idx="0">
                  <c:v>applications usage</c:v>
                </c:pt>
              </c:strCache>
            </c:strRef>
          </c:cat>
          <c:val>
            <c:numRef>
              <c:f>Sheet1!$C$2:$C$5</c:f>
              <c:numCache>
                <c:formatCode>0%</c:formatCode>
                <c:ptCount val="1"/>
                <c:pt idx="0">
                  <c:v>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DF80-4582-84B6-8D4BAFEF43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366454912"/>
        <c:axId val="-1366450560"/>
        <c:extLst xmlns:c16r2="http://schemas.microsoft.com/office/drawing/2015/06/chart"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 xmlns:c16r2="http://schemas.microsoft.com/office/drawing/2015/06/chart"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Column1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6r2="http://schemas.microsoft.com/office/drawing/2015/06/chart"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1"/>
                      <c:pt idx="0">
                        <c:v>applications usage</c:v>
                      </c:pt>
                    </c:strCache>
                  </c:strRef>
                </c:cat>
                <c:val>
                  <c:numRef>
                    <c:extLst xmlns:c16r2="http://schemas.microsoft.com/office/drawing/2015/06/chart">
                      <c:ext uri="{02D57815-91ED-43cb-92C2-25804820EDAC}">
                        <c15:formulaRef>
                          <c15:sqref>Sheet1!$D$2:$D$5</c15:sqref>
                        </c15:formulaRef>
                      </c:ext>
                    </c:extLst>
                    <c:numCache>
                      <c:formatCode>General</c:formatCode>
                      <c:ptCount val="1"/>
                    </c:numCache>
                  </c:numRef>
                </c:val>
                <c:extLst xmlns:c16r2="http://schemas.microsoft.com/office/drawing/2015/06/chart">
                  <c:ext xmlns:c16="http://schemas.microsoft.com/office/drawing/2014/chart" uri="{C3380CC4-5D6E-409C-BE32-E72D297353CC}">
                    <c16:uniqueId val="{00000002-DF80-4582-84B6-8D4BAFEF437E}"/>
                  </c:ext>
                </c:extLst>
              </c15:ser>
            </c15:filteredBarSeries>
          </c:ext>
        </c:extLst>
      </c:barChart>
      <c:catAx>
        <c:axId val="-13664549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66450560"/>
        <c:crosses val="autoZero"/>
        <c:auto val="1"/>
        <c:lblAlgn val="ctr"/>
        <c:lblOffset val="100"/>
        <c:noMultiLvlLbl val="0"/>
      </c:catAx>
      <c:valAx>
        <c:axId val="-1366450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664549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1"/>
                <c:pt idx="0">
                  <c:v>our idea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1"/>
                <c:pt idx="0">
                  <c:v>0.8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4977-49C7-8263-A1E5A31C86E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1"/>
                <c:pt idx="0">
                  <c:v>our idea</c:v>
                </c:pt>
              </c:strCache>
            </c:strRef>
          </c:cat>
          <c:val>
            <c:numRef>
              <c:f>Sheet1!$C$2:$C$5</c:f>
              <c:numCache>
                <c:formatCode>0%</c:formatCode>
                <c:ptCount val="1"/>
                <c:pt idx="0">
                  <c:v>0.2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4977-49C7-8263-A1E5A31C86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366447840"/>
        <c:axId val="-1294704656"/>
        <c:extLst xmlns:c16r2="http://schemas.microsoft.com/office/drawing/2015/06/chart"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 xmlns:c16r2="http://schemas.microsoft.com/office/drawing/2015/06/chart"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Column1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6r2="http://schemas.microsoft.com/office/drawing/2015/06/chart"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1"/>
                      <c:pt idx="0">
                        <c:v>our idea</c:v>
                      </c:pt>
                    </c:strCache>
                  </c:strRef>
                </c:cat>
                <c:val>
                  <c:numRef>
                    <c:extLst xmlns:c16r2="http://schemas.microsoft.com/office/drawing/2015/06/chart">
                      <c:ext uri="{02D57815-91ED-43cb-92C2-25804820EDAC}">
                        <c15:formulaRef>
                          <c15:sqref>Sheet1!$D$2:$D$5</c15:sqref>
                        </c15:formulaRef>
                      </c:ext>
                    </c:extLst>
                    <c:numCache>
                      <c:formatCode>General</c:formatCode>
                      <c:ptCount val="1"/>
                    </c:numCache>
                  </c:numRef>
                </c:val>
                <c:extLst xmlns:c16r2="http://schemas.microsoft.com/office/drawing/2015/06/chart">
                  <c:ext xmlns:c16="http://schemas.microsoft.com/office/drawing/2014/chart" uri="{C3380CC4-5D6E-409C-BE32-E72D297353CC}">
                    <c16:uniqueId val="{00000002-4977-49C7-8263-A1E5A31C86EF}"/>
                  </c:ext>
                </c:extLst>
              </c15:ser>
            </c15:filteredBarSeries>
          </c:ext>
        </c:extLst>
      </c:barChart>
      <c:catAx>
        <c:axId val="-1366447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94704656"/>
        <c:crosses val="autoZero"/>
        <c:auto val="1"/>
        <c:lblAlgn val="ctr"/>
        <c:lblOffset val="100"/>
        <c:noMultiLvlLbl val="0"/>
      </c:catAx>
      <c:valAx>
        <c:axId val="-12947046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664478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35AC10-B059-4483-9539-4060CAAC4A43}" type="doc">
      <dgm:prSet loTypeId="urn:microsoft.com/office/officeart/2005/8/layout/hProcess9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9A82DBC5-A23D-41AA-AFDB-CE63DE66FEBE}">
      <dgm:prSet phldrT="[Text]"/>
      <dgm:spPr/>
      <dgm:t>
        <a:bodyPr/>
        <a:lstStyle/>
        <a:p>
          <a:r>
            <a:rPr lang="en-US" dirty="0"/>
            <a:t>1- Stakeholders Identification and Analysis</a:t>
          </a:r>
        </a:p>
      </dgm:t>
    </dgm:pt>
    <dgm:pt modelId="{358DDECB-AC7A-4AEA-95C9-21B1375B9B60}" type="parTrans" cxnId="{B01D1B58-D8D9-467E-86D8-4B68190312E4}">
      <dgm:prSet/>
      <dgm:spPr/>
      <dgm:t>
        <a:bodyPr/>
        <a:lstStyle/>
        <a:p>
          <a:endParaRPr lang="en-US"/>
        </a:p>
      </dgm:t>
    </dgm:pt>
    <dgm:pt modelId="{7C41F7E8-87E1-42EE-9E35-23DE481F53F3}" type="sibTrans" cxnId="{B01D1B58-D8D9-467E-86D8-4B68190312E4}">
      <dgm:prSet/>
      <dgm:spPr/>
      <dgm:t>
        <a:bodyPr/>
        <a:lstStyle/>
        <a:p>
          <a:endParaRPr lang="en-US"/>
        </a:p>
      </dgm:t>
    </dgm:pt>
    <dgm:pt modelId="{B724D72F-FBB5-494F-872A-F690B99FB6CA}">
      <dgm:prSet phldrT="[Text]"/>
      <dgm:spPr/>
      <dgm:t>
        <a:bodyPr/>
        <a:lstStyle/>
        <a:p>
          <a:r>
            <a:rPr lang="en-US" dirty="0"/>
            <a:t>2- Questionnaire Methodology and Forms</a:t>
          </a:r>
        </a:p>
      </dgm:t>
    </dgm:pt>
    <dgm:pt modelId="{431C20D6-BB60-4EA9-B1EE-21605D17AC9E}" type="parTrans" cxnId="{AE13B011-01CA-4EA6-9A7C-3EBF5DC7B26F}">
      <dgm:prSet/>
      <dgm:spPr/>
      <dgm:t>
        <a:bodyPr/>
        <a:lstStyle/>
        <a:p>
          <a:endParaRPr lang="en-US"/>
        </a:p>
      </dgm:t>
    </dgm:pt>
    <dgm:pt modelId="{C549275B-994A-4833-BCF7-96FA80D47594}" type="sibTrans" cxnId="{AE13B011-01CA-4EA6-9A7C-3EBF5DC7B26F}">
      <dgm:prSet/>
      <dgm:spPr/>
      <dgm:t>
        <a:bodyPr/>
        <a:lstStyle/>
        <a:p>
          <a:endParaRPr lang="en-US"/>
        </a:p>
      </dgm:t>
    </dgm:pt>
    <dgm:pt modelId="{0C3FF27D-9F8E-48D0-8544-C5B01B2EC875}">
      <dgm:prSet phldrT="[Text]"/>
      <dgm:spPr/>
      <dgm:t>
        <a:bodyPr/>
        <a:lstStyle/>
        <a:p>
          <a:r>
            <a:rPr lang="en-US" dirty="0"/>
            <a:t>3- Field Surveys and Results</a:t>
          </a:r>
        </a:p>
      </dgm:t>
    </dgm:pt>
    <dgm:pt modelId="{C14B4671-8B86-4DD0-AD47-3A47CEC6AB37}" type="parTrans" cxnId="{EA82C709-D899-40BA-9EED-D015A14ADD71}">
      <dgm:prSet/>
      <dgm:spPr/>
      <dgm:t>
        <a:bodyPr/>
        <a:lstStyle/>
        <a:p>
          <a:endParaRPr lang="en-US"/>
        </a:p>
      </dgm:t>
    </dgm:pt>
    <dgm:pt modelId="{CD065F47-46CE-457A-A698-E8CF2B146D76}" type="sibTrans" cxnId="{EA82C709-D899-40BA-9EED-D015A14ADD71}">
      <dgm:prSet/>
      <dgm:spPr/>
      <dgm:t>
        <a:bodyPr/>
        <a:lstStyle/>
        <a:p>
          <a:endParaRPr lang="en-US"/>
        </a:p>
      </dgm:t>
    </dgm:pt>
    <dgm:pt modelId="{ADA2654C-8688-4758-A96B-BDECCE2912A9}" type="pres">
      <dgm:prSet presAssocID="{9A35AC10-B059-4483-9539-4060CAAC4A43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C7DA584-D1A6-4163-B52F-136AAFE057B8}" type="pres">
      <dgm:prSet presAssocID="{9A35AC10-B059-4483-9539-4060CAAC4A43}" presName="arrow" presStyleLbl="bgShp" presStyleIdx="0" presStyleCnt="1"/>
      <dgm:spPr/>
    </dgm:pt>
    <dgm:pt modelId="{C31B10B3-AC24-4640-B6B1-5E2C9B95D9A1}" type="pres">
      <dgm:prSet presAssocID="{9A35AC10-B059-4483-9539-4060CAAC4A43}" presName="linearProcess" presStyleCnt="0"/>
      <dgm:spPr/>
    </dgm:pt>
    <dgm:pt modelId="{86B28BB5-0732-4297-8A24-98EA7E672EE4}" type="pres">
      <dgm:prSet presAssocID="{9A82DBC5-A23D-41AA-AFDB-CE63DE66FEBE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247D3E-62AA-43C2-9CD5-D126FECC93AE}" type="pres">
      <dgm:prSet presAssocID="{7C41F7E8-87E1-42EE-9E35-23DE481F53F3}" presName="sibTrans" presStyleCnt="0"/>
      <dgm:spPr/>
    </dgm:pt>
    <dgm:pt modelId="{A8314D19-7814-4BA6-BA07-48F73EE00D85}" type="pres">
      <dgm:prSet presAssocID="{B724D72F-FBB5-494F-872A-F690B99FB6CA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ED0D283-67CE-4565-B559-D32902D6D7D2}" type="pres">
      <dgm:prSet presAssocID="{C549275B-994A-4833-BCF7-96FA80D47594}" presName="sibTrans" presStyleCnt="0"/>
      <dgm:spPr/>
    </dgm:pt>
    <dgm:pt modelId="{80B9AEA0-DECD-4458-AE3B-AFA74BFB8AE7}" type="pres">
      <dgm:prSet presAssocID="{0C3FF27D-9F8E-48D0-8544-C5B01B2EC875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E012D96-03E3-4648-B04D-B86DE02F79DF}" type="presOf" srcId="{9A35AC10-B059-4483-9539-4060CAAC4A43}" destId="{ADA2654C-8688-4758-A96B-BDECCE2912A9}" srcOrd="0" destOrd="0" presId="urn:microsoft.com/office/officeart/2005/8/layout/hProcess9"/>
    <dgm:cxn modelId="{EA82C709-D899-40BA-9EED-D015A14ADD71}" srcId="{9A35AC10-B059-4483-9539-4060CAAC4A43}" destId="{0C3FF27D-9F8E-48D0-8544-C5B01B2EC875}" srcOrd="2" destOrd="0" parTransId="{C14B4671-8B86-4DD0-AD47-3A47CEC6AB37}" sibTransId="{CD065F47-46CE-457A-A698-E8CF2B146D76}"/>
    <dgm:cxn modelId="{C120A184-9CD2-4D51-9419-2BF31FD7BEE8}" type="presOf" srcId="{9A82DBC5-A23D-41AA-AFDB-CE63DE66FEBE}" destId="{86B28BB5-0732-4297-8A24-98EA7E672EE4}" srcOrd="0" destOrd="0" presId="urn:microsoft.com/office/officeart/2005/8/layout/hProcess9"/>
    <dgm:cxn modelId="{E1D0A086-977A-4CDE-A75C-23060B58904B}" type="presOf" srcId="{0C3FF27D-9F8E-48D0-8544-C5B01B2EC875}" destId="{80B9AEA0-DECD-4458-AE3B-AFA74BFB8AE7}" srcOrd="0" destOrd="0" presId="urn:microsoft.com/office/officeart/2005/8/layout/hProcess9"/>
    <dgm:cxn modelId="{AE13B011-01CA-4EA6-9A7C-3EBF5DC7B26F}" srcId="{9A35AC10-B059-4483-9539-4060CAAC4A43}" destId="{B724D72F-FBB5-494F-872A-F690B99FB6CA}" srcOrd="1" destOrd="0" parTransId="{431C20D6-BB60-4EA9-B1EE-21605D17AC9E}" sibTransId="{C549275B-994A-4833-BCF7-96FA80D47594}"/>
    <dgm:cxn modelId="{C2D27D64-A05A-490F-B9AC-17227711F7DC}" type="presOf" srcId="{B724D72F-FBB5-494F-872A-F690B99FB6CA}" destId="{A8314D19-7814-4BA6-BA07-48F73EE00D85}" srcOrd="0" destOrd="0" presId="urn:microsoft.com/office/officeart/2005/8/layout/hProcess9"/>
    <dgm:cxn modelId="{B01D1B58-D8D9-467E-86D8-4B68190312E4}" srcId="{9A35AC10-B059-4483-9539-4060CAAC4A43}" destId="{9A82DBC5-A23D-41AA-AFDB-CE63DE66FEBE}" srcOrd="0" destOrd="0" parTransId="{358DDECB-AC7A-4AEA-95C9-21B1375B9B60}" sibTransId="{7C41F7E8-87E1-42EE-9E35-23DE481F53F3}"/>
    <dgm:cxn modelId="{AC19590D-7ECC-4F03-A311-1300DA906A72}" type="presParOf" srcId="{ADA2654C-8688-4758-A96B-BDECCE2912A9}" destId="{1C7DA584-D1A6-4163-B52F-136AAFE057B8}" srcOrd="0" destOrd="0" presId="urn:microsoft.com/office/officeart/2005/8/layout/hProcess9"/>
    <dgm:cxn modelId="{B9D8277A-47AF-44E9-AED5-4AAD0F785ADC}" type="presParOf" srcId="{ADA2654C-8688-4758-A96B-BDECCE2912A9}" destId="{C31B10B3-AC24-4640-B6B1-5E2C9B95D9A1}" srcOrd="1" destOrd="0" presId="urn:microsoft.com/office/officeart/2005/8/layout/hProcess9"/>
    <dgm:cxn modelId="{BCF47591-7A86-4F7A-9FE0-2B41D8F1FBE3}" type="presParOf" srcId="{C31B10B3-AC24-4640-B6B1-5E2C9B95D9A1}" destId="{86B28BB5-0732-4297-8A24-98EA7E672EE4}" srcOrd="0" destOrd="0" presId="urn:microsoft.com/office/officeart/2005/8/layout/hProcess9"/>
    <dgm:cxn modelId="{629E446A-4EF7-4B38-9F72-21CBF649D1C3}" type="presParOf" srcId="{C31B10B3-AC24-4640-B6B1-5E2C9B95D9A1}" destId="{F2247D3E-62AA-43C2-9CD5-D126FECC93AE}" srcOrd="1" destOrd="0" presId="urn:microsoft.com/office/officeart/2005/8/layout/hProcess9"/>
    <dgm:cxn modelId="{516CA178-4908-422F-A71C-D25BBB854FC1}" type="presParOf" srcId="{C31B10B3-AC24-4640-B6B1-5E2C9B95D9A1}" destId="{A8314D19-7814-4BA6-BA07-48F73EE00D85}" srcOrd="2" destOrd="0" presId="urn:microsoft.com/office/officeart/2005/8/layout/hProcess9"/>
    <dgm:cxn modelId="{56562AB6-C287-4316-9895-0A19B04E53C5}" type="presParOf" srcId="{C31B10B3-AC24-4640-B6B1-5E2C9B95D9A1}" destId="{AED0D283-67CE-4565-B559-D32902D6D7D2}" srcOrd="3" destOrd="0" presId="urn:microsoft.com/office/officeart/2005/8/layout/hProcess9"/>
    <dgm:cxn modelId="{3049AE75-ADA0-46DE-8F12-5DCFE3AB64C4}" type="presParOf" srcId="{C31B10B3-AC24-4640-B6B1-5E2C9B95D9A1}" destId="{80B9AEA0-DECD-4458-AE3B-AFA74BFB8AE7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4984182-F30E-4883-B695-2A60A9085EC6}" type="doc">
      <dgm:prSet loTypeId="urn:microsoft.com/office/officeart/2005/8/layout/vList4" loCatId="list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CE12B8AA-65A4-4D0B-B0D3-7C6DF619040A}">
      <dgm:prSet phldrT="[Text]"/>
      <dgm:spPr/>
      <dgm:t>
        <a:bodyPr/>
        <a:lstStyle/>
        <a:p>
          <a:r>
            <a:rPr lang="en-US" dirty="0"/>
            <a:t>Motorbike Riders (Potential users)</a:t>
          </a:r>
        </a:p>
      </dgm:t>
    </dgm:pt>
    <dgm:pt modelId="{537C382D-AC91-46A1-A69C-56A3B78B44A4}" type="parTrans" cxnId="{980DFF66-78AB-498C-9150-7F5134F3CAE4}">
      <dgm:prSet/>
      <dgm:spPr/>
      <dgm:t>
        <a:bodyPr/>
        <a:lstStyle/>
        <a:p>
          <a:endParaRPr lang="en-US"/>
        </a:p>
      </dgm:t>
    </dgm:pt>
    <dgm:pt modelId="{A8F9282E-70FC-4CDE-AD2B-9558C78313AD}" type="sibTrans" cxnId="{980DFF66-78AB-498C-9150-7F5134F3CAE4}">
      <dgm:prSet/>
      <dgm:spPr/>
      <dgm:t>
        <a:bodyPr/>
        <a:lstStyle/>
        <a:p>
          <a:endParaRPr lang="en-US"/>
        </a:p>
      </dgm:t>
    </dgm:pt>
    <dgm:pt modelId="{9F129438-519B-4290-BEB0-7D120B04614C}">
      <dgm:prSet phldrT="[Text]"/>
      <dgm:spPr/>
      <dgm:t>
        <a:bodyPr/>
        <a:lstStyle/>
        <a:p>
          <a:r>
            <a:rPr lang="en-US" dirty="0"/>
            <a:t>Mechanics (Potential Users)</a:t>
          </a:r>
        </a:p>
      </dgm:t>
    </dgm:pt>
    <dgm:pt modelId="{274EA5D1-D691-449F-BB0E-D2CFC9918F57}" type="parTrans" cxnId="{0503C42A-1E39-4B07-A4B5-C2289E2BDB83}">
      <dgm:prSet/>
      <dgm:spPr/>
      <dgm:t>
        <a:bodyPr/>
        <a:lstStyle/>
        <a:p>
          <a:endParaRPr lang="en-US"/>
        </a:p>
      </dgm:t>
    </dgm:pt>
    <dgm:pt modelId="{07687D88-D330-47C5-9F3D-CF799F83856B}" type="sibTrans" cxnId="{0503C42A-1E39-4B07-A4B5-C2289E2BDB83}">
      <dgm:prSet/>
      <dgm:spPr/>
      <dgm:t>
        <a:bodyPr/>
        <a:lstStyle/>
        <a:p>
          <a:endParaRPr lang="en-US"/>
        </a:p>
      </dgm:t>
    </dgm:pt>
    <dgm:pt modelId="{32A84C6D-702B-4AD6-93E7-E62345A800F0}">
      <dgm:prSet/>
      <dgm:spPr/>
      <dgm:t>
        <a:bodyPr/>
        <a:lstStyle/>
        <a:p>
          <a:r>
            <a:rPr lang="en-US" dirty="0"/>
            <a:t>Other Mechanics (Competitors)</a:t>
          </a:r>
        </a:p>
      </dgm:t>
    </dgm:pt>
    <dgm:pt modelId="{5E0A124C-67FF-4221-9320-DB354FDCE2EA}" type="parTrans" cxnId="{93ADF67B-9AE5-45D1-83DE-CAD7ABA968D3}">
      <dgm:prSet/>
      <dgm:spPr/>
      <dgm:t>
        <a:bodyPr/>
        <a:lstStyle/>
        <a:p>
          <a:endParaRPr lang="en-US"/>
        </a:p>
      </dgm:t>
    </dgm:pt>
    <dgm:pt modelId="{AD32E278-CFA1-48AC-912F-AC9CA6F3FB86}" type="sibTrans" cxnId="{93ADF67B-9AE5-45D1-83DE-CAD7ABA968D3}">
      <dgm:prSet/>
      <dgm:spPr/>
      <dgm:t>
        <a:bodyPr/>
        <a:lstStyle/>
        <a:p>
          <a:endParaRPr lang="en-US"/>
        </a:p>
      </dgm:t>
    </dgm:pt>
    <dgm:pt modelId="{9CF24388-1ABE-4B6A-833B-A18E4D1DAD1A}" type="pres">
      <dgm:prSet presAssocID="{24984182-F30E-4883-B695-2A60A9085EC6}" presName="linear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C1EC410-8203-4AC5-AEDD-CA5ACD8FD7E1}" type="pres">
      <dgm:prSet presAssocID="{CE12B8AA-65A4-4D0B-B0D3-7C6DF619040A}" presName="comp" presStyleCnt="0"/>
      <dgm:spPr/>
    </dgm:pt>
    <dgm:pt modelId="{538601CE-9957-4F2D-8793-3EDEC14AC00A}" type="pres">
      <dgm:prSet presAssocID="{CE12B8AA-65A4-4D0B-B0D3-7C6DF619040A}" presName="box" presStyleLbl="node1" presStyleIdx="0" presStyleCnt="3"/>
      <dgm:spPr/>
      <dgm:t>
        <a:bodyPr/>
        <a:lstStyle/>
        <a:p>
          <a:endParaRPr lang="en-US"/>
        </a:p>
      </dgm:t>
    </dgm:pt>
    <dgm:pt modelId="{4F45BA7D-5CB5-4138-B849-00FCCA11AB54}" type="pres">
      <dgm:prSet presAssocID="{CE12B8AA-65A4-4D0B-B0D3-7C6DF619040A}" presName="img" presStyleLbl="fgImgPlace1" presStyleIdx="0" presStyleCnt="3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AC3E5112-295C-48BC-9233-3DA36DB4AC49}" type="pres">
      <dgm:prSet presAssocID="{CE12B8AA-65A4-4D0B-B0D3-7C6DF619040A}" presName="text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27CD85-5940-4DF6-B654-A2ECAA378093}" type="pres">
      <dgm:prSet presAssocID="{A8F9282E-70FC-4CDE-AD2B-9558C78313AD}" presName="spacer" presStyleCnt="0"/>
      <dgm:spPr/>
    </dgm:pt>
    <dgm:pt modelId="{F222E46E-6EDC-4204-BB20-2D510BA891F0}" type="pres">
      <dgm:prSet presAssocID="{9F129438-519B-4290-BEB0-7D120B04614C}" presName="comp" presStyleCnt="0"/>
      <dgm:spPr/>
    </dgm:pt>
    <dgm:pt modelId="{1BCB6213-BEDE-45A1-99B9-2F29BF1B71FA}" type="pres">
      <dgm:prSet presAssocID="{9F129438-519B-4290-BEB0-7D120B04614C}" presName="box" presStyleLbl="node1" presStyleIdx="1" presStyleCnt="3"/>
      <dgm:spPr/>
      <dgm:t>
        <a:bodyPr/>
        <a:lstStyle/>
        <a:p>
          <a:endParaRPr lang="en-US"/>
        </a:p>
      </dgm:t>
    </dgm:pt>
    <dgm:pt modelId="{D97FD1E2-637F-4B77-91BE-BD99CAABA7EC}" type="pres">
      <dgm:prSet presAssocID="{9F129438-519B-4290-BEB0-7D120B04614C}" presName="img" presStyleLbl="fgImgPlace1" presStyleIdx="1" presStyleCnt="3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6B503E4F-05E8-4193-BEF4-67F8020273B2}" type="pres">
      <dgm:prSet presAssocID="{9F129438-519B-4290-BEB0-7D120B04614C}" presName="text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FC0D90D-6757-45DD-A0CE-1FBDACBB697C}" type="pres">
      <dgm:prSet presAssocID="{07687D88-D330-47C5-9F3D-CF799F83856B}" presName="spacer" presStyleCnt="0"/>
      <dgm:spPr/>
    </dgm:pt>
    <dgm:pt modelId="{E57A91B0-9B83-4D09-9CB4-22910DFB40AE}" type="pres">
      <dgm:prSet presAssocID="{32A84C6D-702B-4AD6-93E7-E62345A800F0}" presName="comp" presStyleCnt="0"/>
      <dgm:spPr/>
    </dgm:pt>
    <dgm:pt modelId="{CADB2113-365B-4AC2-8F52-6ED6BB2372DC}" type="pres">
      <dgm:prSet presAssocID="{32A84C6D-702B-4AD6-93E7-E62345A800F0}" presName="box" presStyleLbl="node1" presStyleIdx="2" presStyleCnt="3"/>
      <dgm:spPr/>
      <dgm:t>
        <a:bodyPr/>
        <a:lstStyle/>
        <a:p>
          <a:endParaRPr lang="en-US"/>
        </a:p>
      </dgm:t>
    </dgm:pt>
    <dgm:pt modelId="{505F1C0A-83F7-49E4-8EFC-4362A9418B13}" type="pres">
      <dgm:prSet presAssocID="{32A84C6D-702B-4AD6-93E7-E62345A800F0}" presName="img" presStyleLbl="fgImgPlace1" presStyleIdx="2" presStyleCnt="3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</dgm:pt>
    <dgm:pt modelId="{0704130B-0943-4EA7-8E83-7E5F46366EED}" type="pres">
      <dgm:prSet presAssocID="{32A84C6D-702B-4AD6-93E7-E62345A800F0}" presName="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0ED30B2-00B4-4CE7-8E94-052C58D3E4F7}" type="presOf" srcId="{9F129438-519B-4290-BEB0-7D120B04614C}" destId="{1BCB6213-BEDE-45A1-99B9-2F29BF1B71FA}" srcOrd="0" destOrd="0" presId="urn:microsoft.com/office/officeart/2005/8/layout/vList4"/>
    <dgm:cxn modelId="{3D052F06-A164-439B-BEFF-644E5C83014C}" type="presOf" srcId="{CE12B8AA-65A4-4D0B-B0D3-7C6DF619040A}" destId="{AC3E5112-295C-48BC-9233-3DA36DB4AC49}" srcOrd="1" destOrd="0" presId="urn:microsoft.com/office/officeart/2005/8/layout/vList4"/>
    <dgm:cxn modelId="{93ADF67B-9AE5-45D1-83DE-CAD7ABA968D3}" srcId="{24984182-F30E-4883-B695-2A60A9085EC6}" destId="{32A84C6D-702B-4AD6-93E7-E62345A800F0}" srcOrd="2" destOrd="0" parTransId="{5E0A124C-67FF-4221-9320-DB354FDCE2EA}" sibTransId="{AD32E278-CFA1-48AC-912F-AC9CA6F3FB86}"/>
    <dgm:cxn modelId="{0503C42A-1E39-4B07-A4B5-C2289E2BDB83}" srcId="{24984182-F30E-4883-B695-2A60A9085EC6}" destId="{9F129438-519B-4290-BEB0-7D120B04614C}" srcOrd="1" destOrd="0" parTransId="{274EA5D1-D691-449F-BB0E-D2CFC9918F57}" sibTransId="{07687D88-D330-47C5-9F3D-CF799F83856B}"/>
    <dgm:cxn modelId="{980DFF66-78AB-498C-9150-7F5134F3CAE4}" srcId="{24984182-F30E-4883-B695-2A60A9085EC6}" destId="{CE12B8AA-65A4-4D0B-B0D3-7C6DF619040A}" srcOrd="0" destOrd="0" parTransId="{537C382D-AC91-46A1-A69C-56A3B78B44A4}" sibTransId="{A8F9282E-70FC-4CDE-AD2B-9558C78313AD}"/>
    <dgm:cxn modelId="{24E64D3A-0BD5-4C1E-8FCA-2F2FC357397D}" type="presOf" srcId="{32A84C6D-702B-4AD6-93E7-E62345A800F0}" destId="{0704130B-0943-4EA7-8E83-7E5F46366EED}" srcOrd="1" destOrd="0" presId="urn:microsoft.com/office/officeart/2005/8/layout/vList4"/>
    <dgm:cxn modelId="{796D3D78-DA54-4E72-B5F7-29301AEEC40E}" type="presOf" srcId="{24984182-F30E-4883-B695-2A60A9085EC6}" destId="{9CF24388-1ABE-4B6A-833B-A18E4D1DAD1A}" srcOrd="0" destOrd="0" presId="urn:microsoft.com/office/officeart/2005/8/layout/vList4"/>
    <dgm:cxn modelId="{045B70DB-2EAD-4B9B-9861-1E31B8427010}" type="presOf" srcId="{32A84C6D-702B-4AD6-93E7-E62345A800F0}" destId="{CADB2113-365B-4AC2-8F52-6ED6BB2372DC}" srcOrd="0" destOrd="0" presId="urn:microsoft.com/office/officeart/2005/8/layout/vList4"/>
    <dgm:cxn modelId="{CF93563E-3CF8-4177-8320-ECFA5C152F54}" type="presOf" srcId="{9F129438-519B-4290-BEB0-7D120B04614C}" destId="{6B503E4F-05E8-4193-BEF4-67F8020273B2}" srcOrd="1" destOrd="0" presId="urn:microsoft.com/office/officeart/2005/8/layout/vList4"/>
    <dgm:cxn modelId="{B9AE8C3B-35DE-4888-BD78-55B07AB036F0}" type="presOf" srcId="{CE12B8AA-65A4-4D0B-B0D3-7C6DF619040A}" destId="{538601CE-9957-4F2D-8793-3EDEC14AC00A}" srcOrd="0" destOrd="0" presId="urn:microsoft.com/office/officeart/2005/8/layout/vList4"/>
    <dgm:cxn modelId="{370A2B98-AF54-419F-BE09-E3D9A246D4DA}" type="presParOf" srcId="{9CF24388-1ABE-4B6A-833B-A18E4D1DAD1A}" destId="{AC1EC410-8203-4AC5-AEDD-CA5ACD8FD7E1}" srcOrd="0" destOrd="0" presId="urn:microsoft.com/office/officeart/2005/8/layout/vList4"/>
    <dgm:cxn modelId="{11D35520-9E38-40BA-9DF2-554CACB1A992}" type="presParOf" srcId="{AC1EC410-8203-4AC5-AEDD-CA5ACD8FD7E1}" destId="{538601CE-9957-4F2D-8793-3EDEC14AC00A}" srcOrd="0" destOrd="0" presId="urn:microsoft.com/office/officeart/2005/8/layout/vList4"/>
    <dgm:cxn modelId="{62616589-4BEC-4300-8C15-7188CE4C329C}" type="presParOf" srcId="{AC1EC410-8203-4AC5-AEDD-CA5ACD8FD7E1}" destId="{4F45BA7D-5CB5-4138-B849-00FCCA11AB54}" srcOrd="1" destOrd="0" presId="urn:microsoft.com/office/officeart/2005/8/layout/vList4"/>
    <dgm:cxn modelId="{CC0D133C-9A9C-4C1A-B57A-E3E06457B3F4}" type="presParOf" srcId="{AC1EC410-8203-4AC5-AEDD-CA5ACD8FD7E1}" destId="{AC3E5112-295C-48BC-9233-3DA36DB4AC49}" srcOrd="2" destOrd="0" presId="urn:microsoft.com/office/officeart/2005/8/layout/vList4"/>
    <dgm:cxn modelId="{AE83A98A-4680-491F-BB58-73CF67B3C1EA}" type="presParOf" srcId="{9CF24388-1ABE-4B6A-833B-A18E4D1DAD1A}" destId="{8D27CD85-5940-4DF6-B654-A2ECAA378093}" srcOrd="1" destOrd="0" presId="urn:microsoft.com/office/officeart/2005/8/layout/vList4"/>
    <dgm:cxn modelId="{C67F1BF1-A18F-48AC-9261-E22248ED6502}" type="presParOf" srcId="{9CF24388-1ABE-4B6A-833B-A18E4D1DAD1A}" destId="{F222E46E-6EDC-4204-BB20-2D510BA891F0}" srcOrd="2" destOrd="0" presId="urn:microsoft.com/office/officeart/2005/8/layout/vList4"/>
    <dgm:cxn modelId="{03BC2A35-257A-4822-9879-3972D39DBE34}" type="presParOf" srcId="{F222E46E-6EDC-4204-BB20-2D510BA891F0}" destId="{1BCB6213-BEDE-45A1-99B9-2F29BF1B71FA}" srcOrd="0" destOrd="0" presId="urn:microsoft.com/office/officeart/2005/8/layout/vList4"/>
    <dgm:cxn modelId="{530FC3E1-6C76-452F-B635-F739C9D953D4}" type="presParOf" srcId="{F222E46E-6EDC-4204-BB20-2D510BA891F0}" destId="{D97FD1E2-637F-4B77-91BE-BD99CAABA7EC}" srcOrd="1" destOrd="0" presId="urn:microsoft.com/office/officeart/2005/8/layout/vList4"/>
    <dgm:cxn modelId="{662E7000-CEB8-4905-8746-AE1625D13C41}" type="presParOf" srcId="{F222E46E-6EDC-4204-BB20-2D510BA891F0}" destId="{6B503E4F-05E8-4193-BEF4-67F8020273B2}" srcOrd="2" destOrd="0" presId="urn:microsoft.com/office/officeart/2005/8/layout/vList4"/>
    <dgm:cxn modelId="{645A6629-30AB-4CAD-B7F0-94BEB289E1D7}" type="presParOf" srcId="{9CF24388-1ABE-4B6A-833B-A18E4D1DAD1A}" destId="{8FC0D90D-6757-45DD-A0CE-1FBDACBB697C}" srcOrd="3" destOrd="0" presId="urn:microsoft.com/office/officeart/2005/8/layout/vList4"/>
    <dgm:cxn modelId="{B5CE3467-8702-4E20-8DE3-5020F89366F9}" type="presParOf" srcId="{9CF24388-1ABE-4B6A-833B-A18E4D1DAD1A}" destId="{E57A91B0-9B83-4D09-9CB4-22910DFB40AE}" srcOrd="4" destOrd="0" presId="urn:microsoft.com/office/officeart/2005/8/layout/vList4"/>
    <dgm:cxn modelId="{C63A86A7-3395-472D-86C5-B4AA276A7A89}" type="presParOf" srcId="{E57A91B0-9B83-4D09-9CB4-22910DFB40AE}" destId="{CADB2113-365B-4AC2-8F52-6ED6BB2372DC}" srcOrd="0" destOrd="0" presId="urn:microsoft.com/office/officeart/2005/8/layout/vList4"/>
    <dgm:cxn modelId="{6249F6D3-53A8-4742-8C97-AAF9B58C2B09}" type="presParOf" srcId="{E57A91B0-9B83-4D09-9CB4-22910DFB40AE}" destId="{505F1C0A-83F7-49E4-8EFC-4362A9418B13}" srcOrd="1" destOrd="0" presId="urn:microsoft.com/office/officeart/2005/8/layout/vList4"/>
    <dgm:cxn modelId="{EBACAE30-A84A-43D7-BEC0-ECED5110403C}" type="presParOf" srcId="{E57A91B0-9B83-4D09-9CB4-22910DFB40AE}" destId="{0704130B-0943-4EA7-8E83-7E5F46366EED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6AE722F-AB0A-4CD1-8E3E-099D5C7C16AA}" type="doc">
      <dgm:prSet loTypeId="urn:microsoft.com/office/officeart/2005/8/layout/process2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B451CF6D-A4A4-4A92-A594-89A9C011FF9F}">
      <dgm:prSet phldrT="[Text]"/>
      <dgm:spPr/>
      <dgm:t>
        <a:bodyPr/>
        <a:lstStyle/>
        <a:p>
          <a:r>
            <a:rPr lang="en-US" dirty="0"/>
            <a:t>Asked questions </a:t>
          </a:r>
          <a:r>
            <a:rPr lang="en-US"/>
            <a:t>like a conversation to develop their trust on us</a:t>
          </a:r>
          <a:endParaRPr lang="en-US" dirty="0"/>
        </a:p>
      </dgm:t>
    </dgm:pt>
    <dgm:pt modelId="{167B82DF-E872-4FD8-AAD5-3FCE9CF4CD8C}" type="parTrans" cxnId="{9309F5A1-6EB6-43EA-BFB7-2BAE47078AC3}">
      <dgm:prSet/>
      <dgm:spPr/>
      <dgm:t>
        <a:bodyPr/>
        <a:lstStyle/>
        <a:p>
          <a:endParaRPr lang="en-US"/>
        </a:p>
      </dgm:t>
    </dgm:pt>
    <dgm:pt modelId="{00F1BC11-5BF5-4981-A13B-B73B9BD9A739}" type="sibTrans" cxnId="{9309F5A1-6EB6-43EA-BFB7-2BAE47078AC3}">
      <dgm:prSet/>
      <dgm:spPr/>
      <dgm:t>
        <a:bodyPr/>
        <a:lstStyle/>
        <a:p>
          <a:endParaRPr lang="en-US"/>
        </a:p>
      </dgm:t>
    </dgm:pt>
    <dgm:pt modelId="{39231735-AD6E-4D8D-A6FC-C7E7C48F425C}">
      <dgm:prSet phldrT="[Text]"/>
      <dgm:spPr/>
      <dgm:t>
        <a:bodyPr/>
        <a:lstStyle/>
        <a:p>
          <a:r>
            <a:rPr lang="en-US" dirty="0"/>
            <a:t>Asked question individually and in focus groups</a:t>
          </a:r>
        </a:p>
      </dgm:t>
    </dgm:pt>
    <dgm:pt modelId="{5543C99E-F977-4E7F-AD01-D38FA88BCA54}" type="sibTrans" cxnId="{F18F0926-1275-46C2-A93A-47223DA8CAD9}">
      <dgm:prSet/>
      <dgm:spPr/>
      <dgm:t>
        <a:bodyPr/>
        <a:lstStyle/>
        <a:p>
          <a:endParaRPr lang="en-US"/>
        </a:p>
      </dgm:t>
    </dgm:pt>
    <dgm:pt modelId="{A5D2F80C-18C0-43DC-AFA9-4063BE108DEB}" type="parTrans" cxnId="{F18F0926-1275-46C2-A93A-47223DA8CAD9}">
      <dgm:prSet/>
      <dgm:spPr/>
      <dgm:t>
        <a:bodyPr/>
        <a:lstStyle/>
        <a:p>
          <a:endParaRPr lang="en-US"/>
        </a:p>
      </dgm:t>
    </dgm:pt>
    <dgm:pt modelId="{2CCA3DE1-25C2-4B97-A29D-FFA7C86F9086}">
      <dgm:prSet phldrT="[Text]"/>
      <dgm:spPr/>
      <dgm:t>
        <a:bodyPr/>
        <a:lstStyle/>
        <a:p>
          <a:r>
            <a:rPr lang="en-US" dirty="0"/>
            <a:t>Started from General Questions to</a:t>
          </a:r>
        </a:p>
        <a:p>
          <a:r>
            <a:rPr lang="en-US" dirty="0"/>
            <a:t>Question about themselves </a:t>
          </a:r>
        </a:p>
      </dgm:t>
    </dgm:pt>
    <dgm:pt modelId="{E9929986-A097-4EE8-80C2-7E1C18A686F4}" type="sibTrans" cxnId="{561EFBCB-B7EE-45F7-8505-9FFB35E19AA4}">
      <dgm:prSet/>
      <dgm:spPr/>
      <dgm:t>
        <a:bodyPr/>
        <a:lstStyle/>
        <a:p>
          <a:endParaRPr lang="en-US"/>
        </a:p>
      </dgm:t>
    </dgm:pt>
    <dgm:pt modelId="{792B6034-AB7A-485A-995C-60F063D20642}" type="parTrans" cxnId="{561EFBCB-B7EE-45F7-8505-9FFB35E19AA4}">
      <dgm:prSet/>
      <dgm:spPr/>
      <dgm:t>
        <a:bodyPr/>
        <a:lstStyle/>
        <a:p>
          <a:endParaRPr lang="en-US"/>
        </a:p>
      </dgm:t>
    </dgm:pt>
    <dgm:pt modelId="{C6F3937E-16F9-4629-9946-527069A7170A}" type="pres">
      <dgm:prSet presAssocID="{26AE722F-AB0A-4CD1-8E3E-099D5C7C16AA}" presName="linearFlow" presStyleCnt="0">
        <dgm:presLayoutVars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9F55B40-AE4C-4B8E-B118-9FD7A6E5B0BC}" type="pres">
      <dgm:prSet presAssocID="{2CCA3DE1-25C2-4B97-A29D-FFA7C86F9086}" presName="node" presStyleLbl="node1" presStyleIdx="0" presStyleCnt="3" custScaleX="26862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D6865A7-8AD6-4DED-85B7-81DC57407FF1}" type="pres">
      <dgm:prSet presAssocID="{E9929986-A097-4EE8-80C2-7E1C18A686F4}" presName="sibTrans" presStyleLbl="sibTrans2D1" presStyleIdx="0" presStyleCnt="2"/>
      <dgm:spPr/>
      <dgm:t>
        <a:bodyPr/>
        <a:lstStyle/>
        <a:p>
          <a:endParaRPr lang="en-US"/>
        </a:p>
      </dgm:t>
    </dgm:pt>
    <dgm:pt modelId="{833260BF-81FD-4082-B9C3-F2771F3889BB}" type="pres">
      <dgm:prSet presAssocID="{E9929986-A097-4EE8-80C2-7E1C18A686F4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51C9C90F-D02D-4D2D-B728-59D84E1AA497}" type="pres">
      <dgm:prSet presAssocID="{39231735-AD6E-4D8D-A6FC-C7E7C48F425C}" presName="node" presStyleLbl="node1" presStyleIdx="1" presStyleCnt="3" custScaleX="26862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E1E67E-0D9F-4D75-9984-3E09C5E015CE}" type="pres">
      <dgm:prSet presAssocID="{5543C99E-F977-4E7F-AD01-D38FA88BCA54}" presName="sibTrans" presStyleLbl="sibTrans2D1" presStyleIdx="1" presStyleCnt="2"/>
      <dgm:spPr/>
      <dgm:t>
        <a:bodyPr/>
        <a:lstStyle/>
        <a:p>
          <a:endParaRPr lang="en-US"/>
        </a:p>
      </dgm:t>
    </dgm:pt>
    <dgm:pt modelId="{56C7BE3B-98B1-477C-A8EA-47C46C9B759D}" type="pres">
      <dgm:prSet presAssocID="{5543C99E-F977-4E7F-AD01-D38FA88BCA54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85B01505-F0FC-4245-8554-974F7AD0F3AC}" type="pres">
      <dgm:prSet presAssocID="{B451CF6D-A4A4-4A92-A594-89A9C011FF9F}" presName="node" presStyleLbl="node1" presStyleIdx="2" presStyleCnt="3" custScaleX="26862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4D5A085-0E54-444D-BB71-39673674314F}" type="presOf" srcId="{5543C99E-F977-4E7F-AD01-D38FA88BCA54}" destId="{56C7BE3B-98B1-477C-A8EA-47C46C9B759D}" srcOrd="1" destOrd="0" presId="urn:microsoft.com/office/officeart/2005/8/layout/process2"/>
    <dgm:cxn modelId="{6EFF9D5B-FECB-44B5-818F-55AE4361862C}" type="presOf" srcId="{2CCA3DE1-25C2-4B97-A29D-FFA7C86F9086}" destId="{99F55B40-AE4C-4B8E-B118-9FD7A6E5B0BC}" srcOrd="0" destOrd="0" presId="urn:microsoft.com/office/officeart/2005/8/layout/process2"/>
    <dgm:cxn modelId="{0C55A80B-B83E-4EE5-A7E6-74ED1D41DF89}" type="presOf" srcId="{5543C99E-F977-4E7F-AD01-D38FA88BCA54}" destId="{43E1E67E-0D9F-4D75-9984-3E09C5E015CE}" srcOrd="0" destOrd="0" presId="urn:microsoft.com/office/officeart/2005/8/layout/process2"/>
    <dgm:cxn modelId="{F681394C-50AD-464C-8363-816F13C06C6F}" type="presOf" srcId="{E9929986-A097-4EE8-80C2-7E1C18A686F4}" destId="{833260BF-81FD-4082-B9C3-F2771F3889BB}" srcOrd="1" destOrd="0" presId="urn:microsoft.com/office/officeart/2005/8/layout/process2"/>
    <dgm:cxn modelId="{BC39CB42-1F04-4CBB-956B-A8BCD8C0A407}" type="presOf" srcId="{26AE722F-AB0A-4CD1-8E3E-099D5C7C16AA}" destId="{C6F3937E-16F9-4629-9946-527069A7170A}" srcOrd="0" destOrd="0" presId="urn:microsoft.com/office/officeart/2005/8/layout/process2"/>
    <dgm:cxn modelId="{FC9F86F8-AC25-43A4-BFE2-7246B624A4BF}" type="presOf" srcId="{B451CF6D-A4A4-4A92-A594-89A9C011FF9F}" destId="{85B01505-F0FC-4245-8554-974F7AD0F3AC}" srcOrd="0" destOrd="0" presId="urn:microsoft.com/office/officeart/2005/8/layout/process2"/>
    <dgm:cxn modelId="{3936F846-95CA-4034-8093-A8444E63BC0C}" type="presOf" srcId="{E9929986-A097-4EE8-80C2-7E1C18A686F4}" destId="{1D6865A7-8AD6-4DED-85B7-81DC57407FF1}" srcOrd="0" destOrd="0" presId="urn:microsoft.com/office/officeart/2005/8/layout/process2"/>
    <dgm:cxn modelId="{561EFBCB-B7EE-45F7-8505-9FFB35E19AA4}" srcId="{26AE722F-AB0A-4CD1-8E3E-099D5C7C16AA}" destId="{2CCA3DE1-25C2-4B97-A29D-FFA7C86F9086}" srcOrd="0" destOrd="0" parTransId="{792B6034-AB7A-485A-995C-60F063D20642}" sibTransId="{E9929986-A097-4EE8-80C2-7E1C18A686F4}"/>
    <dgm:cxn modelId="{9309F5A1-6EB6-43EA-BFB7-2BAE47078AC3}" srcId="{26AE722F-AB0A-4CD1-8E3E-099D5C7C16AA}" destId="{B451CF6D-A4A4-4A92-A594-89A9C011FF9F}" srcOrd="2" destOrd="0" parTransId="{167B82DF-E872-4FD8-AAD5-3FCE9CF4CD8C}" sibTransId="{00F1BC11-5BF5-4981-A13B-B73B9BD9A739}"/>
    <dgm:cxn modelId="{F18F0926-1275-46C2-A93A-47223DA8CAD9}" srcId="{26AE722F-AB0A-4CD1-8E3E-099D5C7C16AA}" destId="{39231735-AD6E-4D8D-A6FC-C7E7C48F425C}" srcOrd="1" destOrd="0" parTransId="{A5D2F80C-18C0-43DC-AFA9-4063BE108DEB}" sibTransId="{5543C99E-F977-4E7F-AD01-D38FA88BCA54}"/>
    <dgm:cxn modelId="{5F969F85-F9D9-4DF4-9CAF-7A6E9EE0686B}" type="presOf" srcId="{39231735-AD6E-4D8D-A6FC-C7E7C48F425C}" destId="{51C9C90F-D02D-4D2D-B728-59D84E1AA497}" srcOrd="0" destOrd="0" presId="urn:microsoft.com/office/officeart/2005/8/layout/process2"/>
    <dgm:cxn modelId="{BF3E79DA-0D4D-4734-BE3B-FBAC3EC95119}" type="presParOf" srcId="{C6F3937E-16F9-4629-9946-527069A7170A}" destId="{99F55B40-AE4C-4B8E-B118-9FD7A6E5B0BC}" srcOrd="0" destOrd="0" presId="urn:microsoft.com/office/officeart/2005/8/layout/process2"/>
    <dgm:cxn modelId="{33CF4BEA-5C4B-4B39-837E-0A78388CB810}" type="presParOf" srcId="{C6F3937E-16F9-4629-9946-527069A7170A}" destId="{1D6865A7-8AD6-4DED-85B7-81DC57407FF1}" srcOrd="1" destOrd="0" presId="urn:microsoft.com/office/officeart/2005/8/layout/process2"/>
    <dgm:cxn modelId="{52A99040-25EB-4947-A5F5-C018F4C82D6B}" type="presParOf" srcId="{1D6865A7-8AD6-4DED-85B7-81DC57407FF1}" destId="{833260BF-81FD-4082-B9C3-F2771F3889BB}" srcOrd="0" destOrd="0" presId="urn:microsoft.com/office/officeart/2005/8/layout/process2"/>
    <dgm:cxn modelId="{BFE18AF2-7CC0-4D46-AF97-4961D1070C19}" type="presParOf" srcId="{C6F3937E-16F9-4629-9946-527069A7170A}" destId="{51C9C90F-D02D-4D2D-B728-59D84E1AA497}" srcOrd="2" destOrd="0" presId="urn:microsoft.com/office/officeart/2005/8/layout/process2"/>
    <dgm:cxn modelId="{62283DDF-C83D-4CCA-AFEC-CF50E4BA33FE}" type="presParOf" srcId="{C6F3937E-16F9-4629-9946-527069A7170A}" destId="{43E1E67E-0D9F-4D75-9984-3E09C5E015CE}" srcOrd="3" destOrd="0" presId="urn:microsoft.com/office/officeart/2005/8/layout/process2"/>
    <dgm:cxn modelId="{32CD7F60-F4DA-47B2-8038-BC8EAA8F91AA}" type="presParOf" srcId="{43E1E67E-0D9F-4D75-9984-3E09C5E015CE}" destId="{56C7BE3B-98B1-477C-A8EA-47C46C9B759D}" srcOrd="0" destOrd="0" presId="urn:microsoft.com/office/officeart/2005/8/layout/process2"/>
    <dgm:cxn modelId="{715FF413-E1AC-4C4B-BC15-3C4B4FF0E007}" type="presParOf" srcId="{C6F3937E-16F9-4629-9946-527069A7170A}" destId="{85B01505-F0FC-4245-8554-974F7AD0F3AC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E1ECB5-9450-48C1-BC8B-02C838CDE6B9}" type="datetimeFigureOut">
              <a:rPr lang="en-US"/>
              <a:t>2/20/2017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F2BE9C-E2E4-43F3-8D67-E9DB812BB9B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775794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jpg>
</file>

<file path=ppt/media/image2.jpg>
</file>

<file path=ppt/media/image3.jpg>
</file>

<file path=ppt/media/image4.jpg>
</file>

<file path=ppt/media/image5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EE0964-1A1C-492A-8ABB-97C526CFCDFB}" type="datetimeFigureOut">
              <a:rPr lang="en-US"/>
              <a:t>2/20/2017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6ED93-11B9-488C-8E71-3FBEB8F36D4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946356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06ED93-11B9-488C-8E71-3FBEB8F36D4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72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1905000" y="1464287"/>
            <a:ext cx="8382000" cy="2729554"/>
          </a:xfrm>
        </p:spPr>
        <p:txBody>
          <a:bodyPr tIns="0" bIns="0" anchor="b"/>
          <a:lstStyle>
            <a:lvl1pPr algn="l">
              <a:defRPr sz="6000"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5000" y="4193840"/>
            <a:ext cx="8382000" cy="1108883"/>
          </a:xfrm>
        </p:spPr>
        <p:txBody>
          <a:bodyPr tIns="0" bIns="0"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0162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1200">
          <p15:clr>
            <a:srgbClr val="5ACBF0"/>
          </p15:clr>
        </p15:guide>
        <p15:guide id="2" pos="6480">
          <p15:clr>
            <a:srgbClr val="5ACBF0"/>
          </p15:clr>
        </p15:guide>
        <p15:guide id="3" orient="horz" pos="2160">
          <p15:clr>
            <a:srgbClr val="5ACBF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600200" y="2171700"/>
            <a:ext cx="5707039" cy="4000500"/>
          </a:xfrm>
          <a:solidFill>
            <a:schemeClr val="bg1">
              <a:lumMod val="75000"/>
            </a:schemeClr>
          </a:solidFill>
          <a:ln w="63500">
            <a:solidFill>
              <a:schemeClr val="tx1">
                <a:lumMod val="50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09895" y="2171700"/>
            <a:ext cx="3081905" cy="4000500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AC9ED-883A-4295-875C-D653C1FCD32D}" type="datetimeFigureOut">
              <a:rPr lang="en-US"/>
              <a:t>2/20/2017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7BEA-0E01-4643-B2DE-F82012A02F2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9371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AC9ED-883A-4295-875C-D653C1FCD32D}" type="datetimeFigureOut">
              <a:rPr lang="en-US"/>
              <a:t>2/20/2017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7BEA-0E01-4643-B2DE-F82012A02F2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7918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591800" y="685799"/>
            <a:ext cx="1409700" cy="54911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85799"/>
            <a:ext cx="9038544" cy="54911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24627" y="6511119"/>
            <a:ext cx="2651162" cy="275839"/>
          </a:xfrm>
        </p:spPr>
        <p:txBody>
          <a:bodyPr/>
          <a:lstStyle/>
          <a:p>
            <a:fld id="{17DAC9ED-883A-4295-875C-D653C1FCD32D}" type="datetimeFigureOut">
              <a:rPr lang="en-US"/>
              <a:t>2/20/2017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8200" y="6511119"/>
            <a:ext cx="5157725" cy="275839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04490" y="6511119"/>
            <a:ext cx="1115786" cy="275839"/>
          </a:xfrm>
        </p:spPr>
        <p:txBody>
          <a:bodyPr/>
          <a:lstStyle/>
          <a:p>
            <a:fld id="{29927BEA-0E01-4643-B2DE-F82012A02F2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2187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3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AC9ED-883A-4295-875C-D653C1FCD32D}" type="datetimeFigureOut">
              <a:rPr lang="en-US"/>
              <a:t>2/20/2017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7BEA-0E01-4643-B2DE-F82012A02F2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75133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1609724" y="1686073"/>
            <a:ext cx="8982076" cy="2081276"/>
          </a:xfrm>
        </p:spPr>
        <p:txBody>
          <a:bodyPr tIns="0" bIns="0" anchor="b">
            <a:normAutofit/>
          </a:bodyPr>
          <a:lstStyle>
            <a:lvl1pPr>
              <a:defRPr sz="4800"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9724" y="3767351"/>
            <a:ext cx="8982076" cy="1080448"/>
          </a:xfrm>
        </p:spPr>
        <p:txBody>
          <a:bodyPr tIns="0" bIns="0"/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AC9ED-883A-4295-875C-D653C1FCD32D}" type="datetimeFigureOut">
              <a:rPr lang="en-US"/>
              <a:t>2/20/2017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7BEA-0E01-4643-B2DE-F82012A02F2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0916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lternate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9724" y="1686073"/>
            <a:ext cx="8982076" cy="2081276"/>
          </a:xfrm>
        </p:spPr>
        <p:txBody>
          <a:bodyPr tIns="0" bIns="0" anchor="b">
            <a:normAutofit/>
          </a:bodyPr>
          <a:lstStyle>
            <a:lvl1pPr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1609724" y="3767351"/>
            <a:ext cx="8982076" cy="1080448"/>
          </a:xfrm>
        </p:spPr>
        <p:txBody>
          <a:bodyPr tIns="0" bIns="0"/>
          <a:lstStyle>
            <a:lvl1pPr marL="0" indent="0">
              <a:buNone/>
              <a:defRPr sz="24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AC9ED-883A-4295-875C-D653C1FCD32D}" type="datetimeFigureOut">
              <a:rPr lang="en-US"/>
              <a:t>2/20/2017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7BEA-0E01-4643-B2DE-F82012A02F2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2839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00200" y="2171699"/>
            <a:ext cx="4419600" cy="4005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71699"/>
            <a:ext cx="4419600" cy="4005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AC9ED-883A-4295-875C-D653C1FCD32D}" type="datetimeFigureOut">
              <a:rPr lang="en-US"/>
              <a:t>2/20/2017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7BEA-0E01-4643-B2DE-F82012A02F2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06707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9723" y="1681163"/>
            <a:ext cx="441655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09723" y="2505075"/>
            <a:ext cx="441655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419600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41960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AC9ED-883A-4295-875C-D653C1FCD32D}" type="datetimeFigureOut">
              <a:rPr lang="en-US"/>
              <a:t>2/20/2017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7BEA-0E01-4643-B2DE-F82012A02F2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33475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AC9ED-883A-4295-875C-D653C1FCD32D}" type="datetimeFigureOut">
              <a:rPr lang="en-US"/>
              <a:t>2/20/2017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7BEA-0E01-4643-B2DE-F82012A02F2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5968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17DAC9ED-883A-4295-875C-D653C1FCD32D}" type="datetimeFigureOut">
              <a:rPr lang="en-US"/>
              <a:pPr/>
              <a:t>2/20/2017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29927BEA-0E01-4643-B2DE-F82012A02F29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6977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0200" y="2171700"/>
            <a:ext cx="5707038" cy="4000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09895" y="2171700"/>
            <a:ext cx="3081905" cy="4000500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AC9ED-883A-4295-875C-D653C1FCD32D}" type="datetimeFigureOut">
              <a:rPr lang="en-US"/>
              <a:t>2/20/2017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7BEA-0E01-4643-B2DE-F82012A02F2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55152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1600200" y="295562"/>
            <a:ext cx="8991600" cy="1008247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9725" y="2171700"/>
            <a:ext cx="8991600" cy="40005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6151" y="6511119"/>
            <a:ext cx="2651162" cy="2758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17DAC9ED-883A-4295-875C-D653C1FCD32D}" type="datetimeFigureOut">
              <a:rPr lang="en-US"/>
              <a:pPr/>
              <a:t>2/20/2017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9724" y="6511119"/>
            <a:ext cx="5157725" cy="2758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6014" y="6511119"/>
            <a:ext cx="1115786" cy="2758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29927BEA-0E01-4643-B2DE-F82012A02F29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05220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10312" indent="-210312" algn="l" defTabSz="914400" rtl="0" eaLnBrk="1" latinLnBrk="0" hangingPunct="1">
        <a:lnSpc>
          <a:spcPct val="100000"/>
        </a:lnSpc>
        <a:spcBef>
          <a:spcPts val="1200"/>
        </a:spcBef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67512" indent="-155448" algn="l" defTabSz="914400" rtl="0" eaLnBrk="1" latinLnBrk="0" hangingPunct="1">
        <a:lnSpc>
          <a:spcPct val="100000"/>
        </a:lnSpc>
        <a:spcBef>
          <a:spcPts val="600"/>
        </a:spcBef>
        <a:buSzPct val="80000"/>
        <a:buFont typeface="Wingdings" panose="05000000000000000000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24712" indent="-155448" algn="l" defTabSz="914400" rtl="0" eaLnBrk="1" latinLnBrk="0" hangingPunct="1">
        <a:lnSpc>
          <a:spcPct val="10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581912" indent="-155448" algn="l" defTabSz="914400" rtl="0" eaLnBrk="1" latinLnBrk="0" hangingPunct="1">
        <a:lnSpc>
          <a:spcPct val="10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39112" indent="-155448" algn="l" defTabSz="914400" rtl="0" eaLnBrk="1" latinLnBrk="0" hangingPunct="1">
        <a:lnSpc>
          <a:spcPct val="100000"/>
        </a:lnSpc>
        <a:spcBef>
          <a:spcPts val="600"/>
        </a:spcBef>
        <a:buSzPct val="80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496312" indent="-155448" algn="l" defTabSz="914400" rtl="0" eaLnBrk="1" latinLnBrk="0" hangingPunct="1">
        <a:lnSpc>
          <a:spcPct val="100000"/>
        </a:lnSpc>
        <a:spcBef>
          <a:spcPts val="600"/>
        </a:spcBef>
        <a:buSzPct val="80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953512" indent="-155448" algn="l" defTabSz="914400" rtl="0" eaLnBrk="1" latinLnBrk="0" hangingPunct="1">
        <a:lnSpc>
          <a:spcPct val="100000"/>
        </a:lnSpc>
        <a:spcBef>
          <a:spcPts val="600"/>
        </a:spcBef>
        <a:buSzPct val="80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3410712" indent="-155448" algn="l" defTabSz="914400" rtl="0" eaLnBrk="1" latinLnBrk="0" hangingPunct="1">
        <a:lnSpc>
          <a:spcPct val="100000"/>
        </a:lnSpc>
        <a:spcBef>
          <a:spcPts val="600"/>
        </a:spcBef>
        <a:buSzPct val="80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3867912" indent="-155448" algn="l" defTabSz="914400" rtl="0" eaLnBrk="1" latinLnBrk="0" hangingPunct="1">
        <a:lnSpc>
          <a:spcPct val="100000"/>
        </a:lnSpc>
        <a:spcBef>
          <a:spcPts val="600"/>
        </a:spcBef>
        <a:buSzPct val="80000"/>
        <a:buFont typeface="Wingdings" panose="05000000000000000000" pitchFamily="2" charset="2"/>
        <a:buChar char="§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368">
          <p15:clr>
            <a:srgbClr val="F26B43"/>
          </p15:clr>
        </p15:guide>
        <p15:guide id="2" pos="6672">
          <p15:clr>
            <a:srgbClr val="F26B43"/>
          </p15:clr>
        </p15:guide>
        <p15:guide id="3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chart" Target="../charts/char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1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</a:t>
            </a:r>
            <a:r>
              <a:rPr lang="en-US" dirty="0" smtClean="0"/>
              <a:t>-Mechanic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520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>
            <a:spLocks/>
          </p:cNvSpPr>
          <p:nvPr/>
        </p:nvSpPr>
        <p:spPr>
          <a:xfrm>
            <a:off x="1381259" y="462987"/>
            <a:ext cx="8991600" cy="100824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3- Survey Results</a:t>
            </a:r>
          </a:p>
        </p:txBody>
      </p:sp>
      <p:graphicFrame>
        <p:nvGraphicFramePr>
          <p:cNvPr id="3" name="Content Placeholder 7" descr="Clustered Column chart" title="Chart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28876511"/>
              </p:ext>
            </p:extLst>
          </p:nvPr>
        </p:nvGraphicFramePr>
        <p:xfrm>
          <a:off x="8289702" y="967110"/>
          <a:ext cx="3013656" cy="26647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50760" y="1471234"/>
            <a:ext cx="698300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3- On asking the reason of such duration, </a:t>
            </a:r>
          </a:p>
          <a:p>
            <a:r>
              <a:rPr lang="en-US" sz="2400" dirty="0"/>
              <a:t>  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100% of them responded “Shortage of time”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and zero % responded to others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81259" y="467503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0760" y="4213366"/>
            <a:ext cx="742703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4- Do they easily find time for oil changing purposes?</a:t>
            </a:r>
          </a:p>
          <a:p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68.8% responded to “NO”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31.3% responded to “Yes”</a:t>
            </a:r>
          </a:p>
        </p:txBody>
      </p:sp>
      <p:graphicFrame>
        <p:nvGraphicFramePr>
          <p:cNvPr id="7" name="Content Placeholder 7" descr="Clustered Column chart" title="Chart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4628908"/>
              </p:ext>
            </p:extLst>
          </p:nvPr>
        </p:nvGraphicFramePr>
        <p:xfrm>
          <a:off x="8256444" y="4081329"/>
          <a:ext cx="3013656" cy="26647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25662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P spid="4" grpId="0"/>
      <p:bldP spid="6" grpId="0"/>
      <p:bldGraphic spid="7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>
            <a:spLocks/>
          </p:cNvSpPr>
          <p:nvPr/>
        </p:nvSpPr>
        <p:spPr>
          <a:xfrm>
            <a:off x="1381259" y="462987"/>
            <a:ext cx="8991600" cy="100824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3- Survey Results</a:t>
            </a:r>
          </a:p>
        </p:txBody>
      </p:sp>
      <p:graphicFrame>
        <p:nvGraphicFramePr>
          <p:cNvPr id="3" name="Content Placeholder 7" descr="Clustered Column chart" title="Chart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6521177"/>
              </p:ext>
            </p:extLst>
          </p:nvPr>
        </p:nvGraphicFramePr>
        <p:xfrm>
          <a:off x="8289702" y="967110"/>
          <a:ext cx="3013656" cy="26647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50760" y="1471234"/>
            <a:ext cx="732807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5- Interaction with Smart phone and mobile apps </a:t>
            </a:r>
          </a:p>
          <a:p>
            <a:r>
              <a:rPr lang="en-US" sz="2400" dirty="0"/>
              <a:t>  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90% of them responded “they use smart phones”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10% responded that “they don’t use smart phones”</a:t>
            </a:r>
          </a:p>
          <a:p>
            <a:pPr lvl="1"/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Likewise 100% out of 90% responded that they use mobile apps</a:t>
            </a:r>
          </a:p>
        </p:txBody>
      </p:sp>
      <p:graphicFrame>
        <p:nvGraphicFramePr>
          <p:cNvPr id="5" name="Content Placeholder 7" descr="Clustered Column chart" title="Chart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04981932"/>
              </p:ext>
            </p:extLst>
          </p:nvPr>
        </p:nvGraphicFramePr>
        <p:xfrm>
          <a:off x="8190963" y="3785437"/>
          <a:ext cx="3007217" cy="26411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95771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P spid="4" grpId="0"/>
      <p:bldGraphic spid="5" grpId="0">
        <p:bldAsOne/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3- Survey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266" y="2120184"/>
            <a:ext cx="8991600" cy="2284390"/>
          </a:xfrm>
        </p:spPr>
        <p:txBody>
          <a:bodyPr/>
          <a:lstStyle/>
          <a:p>
            <a:r>
              <a:rPr lang="en-US" dirty="0"/>
              <a:t>Lastly we asked them about our idea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400" dirty="0"/>
              <a:t>“If you are given the services of oil changing and </a:t>
            </a:r>
          </a:p>
          <a:p>
            <a:pPr marL="0" indent="0">
              <a:buNone/>
            </a:pPr>
            <a:r>
              <a:rPr lang="en-US" sz="2400" dirty="0"/>
              <a:t>	bike tuning at your home on just a single click or </a:t>
            </a:r>
          </a:p>
          <a:p>
            <a:pPr marL="0" indent="0">
              <a:buNone/>
            </a:pPr>
            <a:r>
              <a:rPr lang="en-US" sz="2400" dirty="0"/>
              <a:t>	by just a phone call, would you use our service?”</a:t>
            </a:r>
          </a:p>
          <a:p>
            <a:pPr marL="0" indent="0">
              <a:buNone/>
            </a:pPr>
            <a:endParaRPr lang="en-US" sz="2400" dirty="0"/>
          </a:p>
        </p:txBody>
      </p:sp>
      <p:graphicFrame>
        <p:nvGraphicFramePr>
          <p:cNvPr id="4" name="Content Placeholder 7" descr="Clustered Column chart" title="Chart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8662501"/>
              </p:ext>
            </p:extLst>
          </p:nvPr>
        </p:nvGraphicFramePr>
        <p:xfrm>
          <a:off x="8525813" y="3876541"/>
          <a:ext cx="3103809" cy="24405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412901" y="5000815"/>
            <a:ext cx="34778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80% responded to “Yes”</a:t>
            </a:r>
          </a:p>
          <a:p>
            <a:r>
              <a:rPr lang="en-US" sz="2400" dirty="0"/>
              <a:t>20% responded to “No”</a:t>
            </a:r>
          </a:p>
        </p:txBody>
      </p:sp>
    </p:spTree>
    <p:extLst>
      <p:ext uri="{BB962C8B-B14F-4D97-AF65-F5344CB8AC3E}">
        <p14:creationId xmlns:p14="http://schemas.microsoft.com/office/powerpoint/2010/main" val="1732336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9724" y="1841679"/>
            <a:ext cx="8982076" cy="3206839"/>
          </a:xfrm>
        </p:spPr>
        <p:txBody>
          <a:bodyPr>
            <a:normAutofit/>
          </a:bodyPr>
          <a:lstStyle/>
          <a:p>
            <a:r>
              <a:rPr lang="en-US" dirty="0"/>
              <a:t>“Can't find good mechanics plus over charging”</a:t>
            </a:r>
          </a:p>
          <a:p>
            <a:r>
              <a:rPr lang="en-US" dirty="0"/>
              <a:t>“time issues”</a:t>
            </a:r>
          </a:p>
          <a:p>
            <a:r>
              <a:rPr lang="en-US" dirty="0"/>
              <a:t>“It should save my time. And will be hassle free”</a:t>
            </a:r>
          </a:p>
          <a:p>
            <a:r>
              <a:rPr lang="en-US" dirty="0"/>
              <a:t>“There isn't any particular challenge that I face challenges are different depending on the day on which I go for tuning like some times there is traffic problem and sometimes there are too many customers on the mechanic shop.”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90783" y="296214"/>
            <a:ext cx="75729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Some words from their feedback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43188" y="5847912"/>
            <a:ext cx="1067535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And lastly </a:t>
            </a:r>
          </a:p>
          <a:p>
            <a:r>
              <a:rPr lang="en-US" sz="2400" dirty="0"/>
              <a:t>“I think the mobile App is good step to improve the bike maintenance system”</a:t>
            </a:r>
          </a:p>
        </p:txBody>
      </p:sp>
    </p:spTree>
    <p:extLst>
      <p:ext uri="{BB962C8B-B14F-4D97-AF65-F5344CB8AC3E}">
        <p14:creationId xmlns:p14="http://schemas.microsoft.com/office/powerpoint/2010/main" val="724260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We conducted about 20 </a:t>
            </a:r>
            <a:r>
              <a:rPr lang="en-US" sz="2400" dirty="0" smtClean="0"/>
              <a:t>interviews</a:t>
            </a:r>
            <a:endParaRPr lang="en-US" sz="2400" dirty="0"/>
          </a:p>
          <a:p>
            <a:r>
              <a:rPr lang="en-US" sz="2400" dirty="0"/>
              <a:t>After survey we conclude that there is a problem in time for people to maintain their bikes</a:t>
            </a:r>
          </a:p>
          <a:p>
            <a:r>
              <a:rPr lang="en-US" sz="2400" dirty="0"/>
              <a:t>People want this Project for their bike maintenance</a:t>
            </a:r>
          </a:p>
          <a:p>
            <a:r>
              <a:rPr lang="en-US" sz="2400" dirty="0"/>
              <a:t>This project can help people to make their life easier</a:t>
            </a:r>
          </a:p>
          <a:p>
            <a:r>
              <a:rPr lang="en-US" sz="2400" dirty="0"/>
              <a:t>It can make our world a better place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01981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Group Members</a:t>
            </a:r>
            <a:endParaRPr sz="4800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/>
              <a:t>Usama</a:t>
            </a:r>
            <a:r>
              <a:rPr lang="en-US" sz="2800" dirty="0"/>
              <a:t> </a:t>
            </a:r>
            <a:r>
              <a:rPr lang="en-US" sz="2800" dirty="0" err="1"/>
              <a:t>Latif</a:t>
            </a:r>
            <a:r>
              <a:rPr lang="en-US" sz="2800" dirty="0"/>
              <a:t> (BSCS13001)</a:t>
            </a:r>
          </a:p>
          <a:p>
            <a:r>
              <a:rPr lang="en-US" sz="2800" dirty="0"/>
              <a:t>Zain </a:t>
            </a:r>
            <a:r>
              <a:rPr lang="en-US" sz="2800" dirty="0" err="1"/>
              <a:t>Amjad</a:t>
            </a:r>
            <a:r>
              <a:rPr lang="en-US" sz="2800" dirty="0"/>
              <a:t> (BSCS13041)</a:t>
            </a:r>
          </a:p>
          <a:p>
            <a:r>
              <a:rPr lang="en-US" sz="2800" dirty="0"/>
              <a:t>Tayeba Tariq (BSCS13058)</a:t>
            </a:r>
          </a:p>
          <a:p>
            <a:r>
              <a:rPr lang="en-US" sz="2800" dirty="0" err="1"/>
              <a:t>Muqaddas</a:t>
            </a:r>
            <a:r>
              <a:rPr lang="en-US" sz="2800" dirty="0"/>
              <a:t> Rashid (BSCS13070)</a:t>
            </a:r>
          </a:p>
        </p:txBody>
      </p:sp>
    </p:spTree>
    <p:extLst>
      <p:ext uri="{BB962C8B-B14F-4D97-AF65-F5344CB8AC3E}">
        <p14:creationId xmlns:p14="http://schemas.microsoft.com/office/powerpoint/2010/main" val="2385431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4248" y="2171700"/>
            <a:ext cx="6181859" cy="400050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800" dirty="0"/>
              <a:t>Most of the people in our country use motor bikes as a mode of transportation so called two-wheelers. As they ride their bikes but most often they do not find time for the maintenance of their bikes which ultimately leads to severe bike issues during travel.</a:t>
            </a:r>
          </a:p>
        </p:txBody>
      </p:sp>
      <p:pic>
        <p:nvPicPr>
          <p:cNvPr id="1026" name="Picture 2" descr="https://i1.wp.com/minidirtbikesonline.com/wp-content/uploads/2015/10/motorcycle-maintenance-essentials_88008333.s300x300.jpg?fit=300%2C19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1981" y="2364883"/>
            <a:ext cx="4608727" cy="3057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5713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Finding Process and Methodology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5776750"/>
              </p:ext>
            </p:extLst>
          </p:nvPr>
        </p:nvGraphicFramePr>
        <p:xfrm>
          <a:off x="1609725" y="2171700"/>
          <a:ext cx="8991600" cy="4000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807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1- Stakeholders Identification and Analysis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5818352"/>
              </p:ext>
            </p:extLst>
          </p:nvPr>
        </p:nvGraphicFramePr>
        <p:xfrm>
          <a:off x="1609725" y="2171700"/>
          <a:ext cx="8991600" cy="4000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75204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 Questionnaire Methodology for Stakeholders</a:t>
            </a:r>
          </a:p>
        </p:txBody>
      </p:sp>
      <p:graphicFrame>
        <p:nvGraphicFramePr>
          <p:cNvPr id="14" name="Content Placeholder 1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9396332"/>
              </p:ext>
            </p:extLst>
          </p:nvPr>
        </p:nvGraphicFramePr>
        <p:xfrm>
          <a:off x="927145" y="2161403"/>
          <a:ext cx="6181993" cy="4000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5" name="Picture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3994" y="2914180"/>
            <a:ext cx="3455563" cy="2494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60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 Questionnaire Forms for Stakeholders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043053" y="1681163"/>
            <a:ext cx="4416552" cy="823912"/>
          </a:xfrm>
        </p:spPr>
        <p:txBody>
          <a:bodyPr/>
          <a:lstStyle/>
          <a:p>
            <a:r>
              <a:rPr lang="en-US" dirty="0"/>
              <a:t>For Bike Riders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1043053" y="2987899"/>
            <a:ext cx="4791077" cy="3201763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dirty="0"/>
              <a:t>Bike type they use?</a:t>
            </a:r>
          </a:p>
          <a:p>
            <a:pPr algn="just"/>
            <a:r>
              <a:rPr lang="en-US" dirty="0"/>
              <a:t>After how long they avail services like oil changing and bike tuning?</a:t>
            </a:r>
          </a:p>
          <a:p>
            <a:pPr algn="just"/>
            <a:r>
              <a:rPr lang="en-US" dirty="0"/>
              <a:t>How much they pay for that?</a:t>
            </a:r>
          </a:p>
          <a:p>
            <a:pPr algn="just"/>
            <a:r>
              <a:rPr lang="en-US" dirty="0"/>
              <a:t>How do they manage time to get these services?</a:t>
            </a:r>
          </a:p>
          <a:p>
            <a:pPr algn="just"/>
            <a:r>
              <a:rPr lang="en-US" dirty="0"/>
              <a:t>Their Interaction with smart phone and mobile apps?</a:t>
            </a:r>
          </a:p>
          <a:p>
            <a:pPr algn="just"/>
            <a:r>
              <a:rPr lang="en-US" dirty="0"/>
              <a:t>Lastly, our idea and feedback on that idea.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6610081" y="1662315"/>
            <a:ext cx="4419600" cy="823912"/>
          </a:xfrm>
        </p:spPr>
        <p:txBody>
          <a:bodyPr/>
          <a:lstStyle/>
          <a:p>
            <a:r>
              <a:rPr lang="en-US" dirty="0"/>
              <a:t>For mechanics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6610081" y="2987899"/>
            <a:ext cx="4419600" cy="318291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Working hours</a:t>
            </a:r>
          </a:p>
          <a:p>
            <a:r>
              <a:rPr lang="en-US" dirty="0"/>
              <a:t>Days on which they keep their services on?</a:t>
            </a:r>
          </a:p>
          <a:p>
            <a:r>
              <a:rPr lang="en-US" dirty="0"/>
              <a:t>Their daily earnings (minimum, maximum, average)</a:t>
            </a:r>
          </a:p>
          <a:p>
            <a:r>
              <a:rPr lang="en-US" dirty="0"/>
              <a:t>Do they provide services to people at home?</a:t>
            </a:r>
          </a:p>
          <a:p>
            <a:r>
              <a:rPr lang="en-US" dirty="0"/>
              <a:t>Their Interaction with smart phone and mobile apps?</a:t>
            </a:r>
          </a:p>
          <a:p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3554568" y="1933373"/>
            <a:ext cx="2215739" cy="1415133"/>
          </a:xfrm>
          <a:prstGeom prst="roundRect">
            <a:avLst>
              <a:gd name="adj" fmla="val 10000"/>
            </a:avLst>
          </a:prstGeom>
          <a:blipFill rotWithShape="1">
            <a:blip r:embed="rId2"/>
            <a:stretch>
              <a:fillRect/>
            </a:stretch>
          </a:blipFill>
        </p:spPr>
        <p:style>
          <a:lnRef idx="2">
            <a:schemeClr val="accent6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6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" name="Rounded Rectangle 9"/>
          <p:cNvSpPr/>
          <p:nvPr/>
        </p:nvSpPr>
        <p:spPr>
          <a:xfrm>
            <a:off x="8937936" y="1933372"/>
            <a:ext cx="2202288" cy="1415133"/>
          </a:xfrm>
          <a:prstGeom prst="roundRect">
            <a:avLst>
              <a:gd name="adj" fmla="val 10000"/>
            </a:avLst>
          </a:prstGeom>
          <a:blipFill rotWithShape="1">
            <a:blip r:embed="rId3"/>
            <a:stretch>
              <a:fillRect/>
            </a:stretch>
          </a:blipFill>
        </p:spPr>
        <p:style>
          <a:lnRef idx="2">
            <a:schemeClr val="accent6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6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4228218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7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3- Field Surveys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95324" y="2068669"/>
            <a:ext cx="5113047" cy="4000500"/>
          </a:xfrm>
        </p:spPr>
        <p:txBody>
          <a:bodyPr/>
          <a:lstStyle/>
          <a:p>
            <a:r>
              <a:rPr lang="en-US" sz="2400" dirty="0"/>
              <a:t>About 20 bike riders and 1 mechanic were interviewed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Interview time was from 20 minutes to 40 minutes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Bike riders were from different communities and classes.</a:t>
            </a:r>
          </a:p>
          <a:p>
            <a:endParaRPr lang="en-US" sz="2400" dirty="0"/>
          </a:p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4586" y="2068669"/>
            <a:ext cx="5525104" cy="4022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169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6"/>
          <p:cNvSpPr txBox="1">
            <a:spLocks/>
          </p:cNvSpPr>
          <p:nvPr/>
        </p:nvSpPr>
        <p:spPr>
          <a:xfrm>
            <a:off x="1381259" y="462987"/>
            <a:ext cx="8991600" cy="100824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3- Survey Results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68946" y="202198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59124" y="1475596"/>
            <a:ext cx="641233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1- Which bike do they have?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Their bike models varied form Honda to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Road Prince to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Dhoom</a:t>
            </a:r>
            <a:r>
              <a:rPr lang="en-US" sz="2400" dirty="0"/>
              <a:t> and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DYL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59124" y="3441680"/>
            <a:ext cx="70424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2- After how long they take their bikes for tuning and oil changing?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About 40% users responded for “after three months”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About 60% users responded for “after two months”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None of them responded to “after two weeks”</a:t>
            </a:r>
          </a:p>
          <a:p>
            <a:r>
              <a:rPr lang="en-US" sz="2400" dirty="0"/>
              <a:t>	</a:t>
            </a:r>
          </a:p>
        </p:txBody>
      </p:sp>
      <p:graphicFrame>
        <p:nvGraphicFramePr>
          <p:cNvPr id="12" name="Content Placeholder 7" descr="Clustered Column chart" title="Chart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30810656"/>
              </p:ext>
            </p:extLst>
          </p:nvPr>
        </p:nvGraphicFramePr>
        <p:xfrm>
          <a:off x="8139448" y="2391315"/>
          <a:ext cx="3734874" cy="40729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21783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Graphic spid="12" grpId="0">
        <p:bldAsOne/>
      </p:bldGraphic>
    </p:bldLst>
  </p:timing>
</p:sld>
</file>

<file path=ppt/theme/theme1.xml><?xml version="1.0" encoding="utf-8"?>
<a:theme xmlns:a="http://schemas.openxmlformats.org/drawingml/2006/main" name="Stitched Border 16x9">
  <a:themeElements>
    <a:clrScheme name="Stitched Border">
      <a:dk1>
        <a:srgbClr val="000000"/>
      </a:dk1>
      <a:lt1>
        <a:srgbClr val="FFFFFF"/>
      </a:lt1>
      <a:dk2>
        <a:srgbClr val="115981"/>
      </a:dk2>
      <a:lt2>
        <a:srgbClr val="E4DAC9"/>
      </a:lt2>
      <a:accent1>
        <a:srgbClr val="115981"/>
      </a:accent1>
      <a:accent2>
        <a:srgbClr val="4D5E31"/>
      </a:accent2>
      <a:accent3>
        <a:srgbClr val="B96934"/>
      </a:accent3>
      <a:accent4>
        <a:srgbClr val="458192"/>
      </a:accent4>
      <a:accent5>
        <a:srgbClr val="8D1120"/>
      </a:accent5>
      <a:accent6>
        <a:srgbClr val="AF9F8B"/>
      </a:accent6>
      <a:hlink>
        <a:srgbClr val="B96934"/>
      </a:hlink>
      <a:folHlink>
        <a:srgbClr val="7F7F7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Stitched Border">
      <a:dk1>
        <a:srgbClr val="000000"/>
      </a:dk1>
      <a:lt1>
        <a:srgbClr val="FFFFFF"/>
      </a:lt1>
      <a:dk2>
        <a:srgbClr val="115981"/>
      </a:dk2>
      <a:lt2>
        <a:srgbClr val="E4DAC9"/>
      </a:lt2>
      <a:accent1>
        <a:srgbClr val="115981"/>
      </a:accent1>
      <a:accent2>
        <a:srgbClr val="4D5E31"/>
      </a:accent2>
      <a:accent3>
        <a:srgbClr val="B96934"/>
      </a:accent3>
      <a:accent4>
        <a:srgbClr val="458192"/>
      </a:accent4>
      <a:accent5>
        <a:srgbClr val="8D1120"/>
      </a:accent5>
      <a:accent6>
        <a:srgbClr val="AF9F8B"/>
      </a:accent6>
      <a:hlink>
        <a:srgbClr val="B96934"/>
      </a:hlink>
      <a:folHlink>
        <a:srgbClr val="7F7F7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Stitched Border">
      <a:dk1>
        <a:srgbClr val="000000"/>
      </a:dk1>
      <a:lt1>
        <a:srgbClr val="FFFFFF"/>
      </a:lt1>
      <a:dk2>
        <a:srgbClr val="115981"/>
      </a:dk2>
      <a:lt2>
        <a:srgbClr val="E4DAC9"/>
      </a:lt2>
      <a:accent1>
        <a:srgbClr val="115981"/>
      </a:accent1>
      <a:accent2>
        <a:srgbClr val="4D5E31"/>
      </a:accent2>
      <a:accent3>
        <a:srgbClr val="B96934"/>
      </a:accent3>
      <a:accent4>
        <a:srgbClr val="458192"/>
      </a:accent4>
      <a:accent5>
        <a:srgbClr val="8D1120"/>
      </a:accent5>
      <a:accent6>
        <a:srgbClr val="AF9F8B"/>
      </a:accent6>
      <a:hlink>
        <a:srgbClr val="B96934"/>
      </a:hlink>
      <a:folHlink>
        <a:srgbClr val="7F7F7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94DB5B3F-8133-4C47-A120-6F3ACAE5D1E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Stitched denim borders presentation (widescreen)</Template>
  <TotalTime>0</TotalTime>
  <Words>612</Words>
  <Application>Microsoft Office PowerPoint</Application>
  <PresentationFormat>Widescreen</PresentationFormat>
  <Paragraphs>90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Wingdings</vt:lpstr>
      <vt:lpstr>Stitched Border 16x9</vt:lpstr>
      <vt:lpstr>e-Mechanic</vt:lpstr>
      <vt:lpstr>Group Members</vt:lpstr>
      <vt:lpstr>Problem Statement</vt:lpstr>
      <vt:lpstr>Need Finding Process and Methodology</vt:lpstr>
      <vt:lpstr>1- Stakeholders Identification and Analysis</vt:lpstr>
      <vt:lpstr>2- Questionnaire Methodology for Stakeholders</vt:lpstr>
      <vt:lpstr>2- Questionnaire Forms for Stakeholders</vt:lpstr>
      <vt:lpstr>3- Field Surveys</vt:lpstr>
      <vt:lpstr>PowerPoint Presentation</vt:lpstr>
      <vt:lpstr>PowerPoint Presentation</vt:lpstr>
      <vt:lpstr>PowerPoint Presentation</vt:lpstr>
      <vt:lpstr>3- Survey Results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2017-02-19T14:49:33Z</dcterms:created>
  <dcterms:modified xsi:type="dcterms:W3CDTF">2017-02-19T20:24:41Z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TC034313719991</vt:lpwstr>
  </property>
</Properties>
</file>

<file path=docProps/thumbnail.jpeg>
</file>